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Helvetica World Bold" panose="020B0604020202020204" charset="-128"/>
      <p:regular r:id="rId10"/>
    </p:embeddedFont>
    <p:embeddedFont>
      <p:font typeface="Helvetica World Italics" panose="020B0604020202020204" charset="-128"/>
      <p:regular r:id="rId11"/>
    </p:embeddedFon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2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.svg"/><Relationship Id="rId18" Type="http://schemas.openxmlformats.org/officeDocument/2006/relationships/image" Target="../media/image23.png"/><Relationship Id="rId3" Type="http://schemas.openxmlformats.org/officeDocument/2006/relationships/image" Target="../media/image10.png"/><Relationship Id="rId21" Type="http://schemas.openxmlformats.org/officeDocument/2006/relationships/image" Target="../media/image26.sv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slide" Target="slide7.xml"/><Relationship Id="rId16" Type="http://schemas.openxmlformats.org/officeDocument/2006/relationships/image" Target="../media/image21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slide" Target="slide6.xml"/><Relationship Id="rId24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7.svg"/><Relationship Id="rId19" Type="http://schemas.openxmlformats.org/officeDocument/2006/relationships/image" Target="../media/image24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slide" Target="slide2.xml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8.png"/><Relationship Id="rId18" Type="http://schemas.openxmlformats.org/officeDocument/2006/relationships/image" Target="../media/image9.png"/><Relationship Id="rId3" Type="http://schemas.openxmlformats.org/officeDocument/2006/relationships/image" Target="../media/image30.png"/><Relationship Id="rId21" Type="http://schemas.openxmlformats.org/officeDocument/2006/relationships/image" Target="../media/image13.svg"/><Relationship Id="rId7" Type="http://schemas.openxmlformats.org/officeDocument/2006/relationships/image" Target="../media/image34.png"/><Relationship Id="rId12" Type="http://schemas.openxmlformats.org/officeDocument/2006/relationships/slide" Target="slide6.xml"/><Relationship Id="rId17" Type="http://schemas.openxmlformats.org/officeDocument/2006/relationships/image" Target="../media/image27.png"/><Relationship Id="rId25" Type="http://schemas.openxmlformats.org/officeDocument/2006/relationships/image" Target="../media/image39.svg"/><Relationship Id="rId2" Type="http://schemas.openxmlformats.org/officeDocument/2006/relationships/slide" Target="slide7.xml"/><Relationship Id="rId16" Type="http://schemas.openxmlformats.org/officeDocument/2006/relationships/image" Target="../media/image2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21.svg"/><Relationship Id="rId24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22.png"/><Relationship Id="rId23" Type="http://schemas.openxmlformats.org/officeDocument/2006/relationships/image" Target="../media/image37.sv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31.svg"/><Relationship Id="rId9" Type="http://schemas.openxmlformats.org/officeDocument/2006/relationships/slide" Target="slide2.xml"/><Relationship Id="rId14" Type="http://schemas.openxmlformats.org/officeDocument/2006/relationships/image" Target="../media/image19.svg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8.png"/><Relationship Id="rId18" Type="http://schemas.openxmlformats.org/officeDocument/2006/relationships/image" Target="../media/image13.svg"/><Relationship Id="rId26" Type="http://schemas.openxmlformats.org/officeDocument/2006/relationships/image" Target="../media/image9.png"/><Relationship Id="rId3" Type="http://schemas.openxmlformats.org/officeDocument/2006/relationships/image" Target="../media/image10.png"/><Relationship Id="rId21" Type="http://schemas.openxmlformats.org/officeDocument/2006/relationships/image" Target="../media/image34.png"/><Relationship Id="rId7" Type="http://schemas.openxmlformats.org/officeDocument/2006/relationships/slide" Target="slide6.xml"/><Relationship Id="rId12" Type="http://schemas.openxmlformats.org/officeDocument/2006/relationships/image" Target="../media/image21.svg"/><Relationship Id="rId17" Type="http://schemas.openxmlformats.org/officeDocument/2006/relationships/image" Target="../media/image12.png"/><Relationship Id="rId25" Type="http://schemas.openxmlformats.org/officeDocument/2006/relationships/image" Target="../media/image37.svg"/><Relationship Id="rId2" Type="http://schemas.openxmlformats.org/officeDocument/2006/relationships/slide" Target="slide7.xml"/><Relationship Id="rId16" Type="http://schemas.openxmlformats.org/officeDocument/2006/relationships/image" Target="../media/image41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20.png"/><Relationship Id="rId24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23" Type="http://schemas.openxmlformats.org/officeDocument/2006/relationships/image" Target="../media/image27.png"/><Relationship Id="rId10" Type="http://schemas.openxmlformats.org/officeDocument/2006/relationships/slide" Target="slide2.xml"/><Relationship Id="rId19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19.svg"/><Relationship Id="rId14" Type="http://schemas.openxmlformats.org/officeDocument/2006/relationships/image" Target="../media/image22.png"/><Relationship Id="rId22" Type="http://schemas.openxmlformats.org/officeDocument/2006/relationships/image" Target="../media/image35.svg"/><Relationship Id="rId27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2.png"/><Relationship Id="rId18" Type="http://schemas.openxmlformats.org/officeDocument/2006/relationships/image" Target="../media/image41.svg"/><Relationship Id="rId3" Type="http://schemas.openxmlformats.org/officeDocument/2006/relationships/image" Target="../media/image30.png"/><Relationship Id="rId21" Type="http://schemas.openxmlformats.org/officeDocument/2006/relationships/image" Target="../media/image32.png"/><Relationship Id="rId7" Type="http://schemas.openxmlformats.org/officeDocument/2006/relationships/image" Target="../media/image21.sv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29.png"/><Relationship Id="rId2" Type="http://schemas.openxmlformats.org/officeDocument/2006/relationships/slide" Target="slide7.xml"/><Relationship Id="rId16" Type="http://schemas.openxmlformats.org/officeDocument/2006/relationships/image" Target="../media/image13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4.png"/><Relationship Id="rId24" Type="http://schemas.openxmlformats.org/officeDocument/2006/relationships/image" Target="../media/image27.png"/><Relationship Id="rId5" Type="http://schemas.openxmlformats.org/officeDocument/2006/relationships/slide" Target="slide2.xml"/><Relationship Id="rId15" Type="http://schemas.openxmlformats.org/officeDocument/2006/relationships/image" Target="../media/image12.png"/><Relationship Id="rId23" Type="http://schemas.openxmlformats.org/officeDocument/2006/relationships/image" Target="../media/image9.png"/><Relationship Id="rId10" Type="http://schemas.openxmlformats.org/officeDocument/2006/relationships/image" Target="../media/image19.svg"/><Relationship Id="rId19" Type="http://schemas.openxmlformats.org/officeDocument/2006/relationships/image" Target="../media/image38.png"/><Relationship Id="rId4" Type="http://schemas.openxmlformats.org/officeDocument/2006/relationships/image" Target="../media/image31.svg"/><Relationship Id="rId9" Type="http://schemas.openxmlformats.org/officeDocument/2006/relationships/image" Target="../media/image18.png"/><Relationship Id="rId14" Type="http://schemas.openxmlformats.org/officeDocument/2006/relationships/image" Target="../media/image28.png"/><Relationship Id="rId22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2.png"/><Relationship Id="rId18" Type="http://schemas.openxmlformats.org/officeDocument/2006/relationships/image" Target="../media/image30.png"/><Relationship Id="rId3" Type="http://schemas.openxmlformats.org/officeDocument/2006/relationships/image" Target="../media/image20.png"/><Relationship Id="rId21" Type="http://schemas.openxmlformats.org/officeDocument/2006/relationships/image" Target="../media/image29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slide" Target="slide7.xml"/><Relationship Id="rId2" Type="http://schemas.openxmlformats.org/officeDocument/2006/relationships/slide" Target="slide2.xml"/><Relationship Id="rId16" Type="http://schemas.openxmlformats.org/officeDocument/2006/relationships/image" Target="../media/image39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3.svg"/><Relationship Id="rId5" Type="http://schemas.openxmlformats.org/officeDocument/2006/relationships/slide" Target="slide6.xml"/><Relationship Id="rId15" Type="http://schemas.openxmlformats.org/officeDocument/2006/relationships/image" Target="../media/image38.png"/><Relationship Id="rId23" Type="http://schemas.openxmlformats.org/officeDocument/2006/relationships/image" Target="../media/image27.png"/><Relationship Id="rId10" Type="http://schemas.openxmlformats.org/officeDocument/2006/relationships/image" Target="../media/image32.png"/><Relationship Id="rId19" Type="http://schemas.openxmlformats.org/officeDocument/2006/relationships/image" Target="../media/image31.svg"/><Relationship Id="rId4" Type="http://schemas.openxmlformats.org/officeDocument/2006/relationships/image" Target="../media/image21.svg"/><Relationship Id="rId9" Type="http://schemas.openxmlformats.org/officeDocument/2006/relationships/image" Target="../media/image35.svg"/><Relationship Id="rId14" Type="http://schemas.openxmlformats.org/officeDocument/2006/relationships/image" Target="../media/image13.sv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image" Target="../media/image44.png"/><Relationship Id="rId21" Type="http://schemas.openxmlformats.org/officeDocument/2006/relationships/image" Target="../media/image53.png"/><Relationship Id="rId7" Type="http://schemas.openxmlformats.org/officeDocument/2006/relationships/image" Target="../media/image27.png"/><Relationship Id="rId12" Type="http://schemas.openxmlformats.org/officeDocument/2006/relationships/image" Target="../media/image8.png"/><Relationship Id="rId17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7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6.png"/><Relationship Id="rId5" Type="http://schemas.openxmlformats.org/officeDocument/2006/relationships/image" Target="../media/image45.png"/><Relationship Id="rId15" Type="http://schemas.openxmlformats.org/officeDocument/2006/relationships/image" Target="../media/image48.png"/><Relationship Id="rId10" Type="http://schemas.openxmlformats.org/officeDocument/2006/relationships/image" Target="../media/image29.png"/><Relationship Id="rId19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14" Type="http://schemas.openxmlformats.org/officeDocument/2006/relationships/image" Target="../media/image42.png"/><Relationship Id="rId2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448" y="-3135727"/>
            <a:ext cx="18510448" cy="10404479"/>
            <a:chOff x="0" y="0"/>
            <a:chExt cx="24680598" cy="13872638"/>
          </a:xfrm>
        </p:grpSpPr>
        <p:sp>
          <p:nvSpPr>
            <p:cNvPr id="3" name="Freeform 3"/>
            <p:cNvSpPr/>
            <p:nvPr/>
          </p:nvSpPr>
          <p:spPr>
            <a:xfrm rot="-5400000">
              <a:off x="5413045" y="-5394915"/>
              <a:ext cx="13872638" cy="24662468"/>
            </a:xfrm>
            <a:custGeom>
              <a:avLst/>
              <a:gdLst/>
              <a:ahLst/>
              <a:cxnLst/>
              <a:rect l="l" t="t" r="r" b="b"/>
              <a:pathLst>
                <a:path w="13872638" h="24662468">
                  <a:moveTo>
                    <a:pt x="0" y="0"/>
                  </a:moveTo>
                  <a:lnTo>
                    <a:pt x="13872638" y="0"/>
                  </a:lnTo>
                  <a:lnTo>
                    <a:pt x="13872638" y="24662468"/>
                  </a:lnTo>
                  <a:lnTo>
                    <a:pt x="0" y="2466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9520668"/>
              <a:ext cx="3368579" cy="4336245"/>
            </a:xfrm>
            <a:custGeom>
              <a:avLst/>
              <a:gdLst/>
              <a:ahLst/>
              <a:cxnLst/>
              <a:rect l="l" t="t" r="r" b="b"/>
              <a:pathLst>
                <a:path w="3368579" h="4336245">
                  <a:moveTo>
                    <a:pt x="0" y="0"/>
                  </a:moveTo>
                  <a:lnTo>
                    <a:pt x="3368579" y="0"/>
                  </a:lnTo>
                  <a:lnTo>
                    <a:pt x="3368579" y="4336245"/>
                  </a:lnTo>
                  <a:lnTo>
                    <a:pt x="0" y="4336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097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55875" y="4384169"/>
              <a:ext cx="5330646" cy="1488096"/>
            </a:xfrm>
            <a:custGeom>
              <a:avLst/>
              <a:gdLst/>
              <a:ahLst/>
              <a:cxnLst/>
              <a:rect l="l" t="t" r="r" b="b"/>
              <a:pathLst>
                <a:path w="5330646" h="1488096">
                  <a:moveTo>
                    <a:pt x="0" y="0"/>
                  </a:moveTo>
                  <a:lnTo>
                    <a:pt x="5330646" y="0"/>
                  </a:lnTo>
                  <a:lnTo>
                    <a:pt x="5330646" y="1488097"/>
                  </a:lnTo>
                  <a:lnTo>
                    <a:pt x="0" y="1488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368579" y="9815526"/>
              <a:ext cx="18370135" cy="228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99"/>
                </a:lnSpc>
                <a:spcBef>
                  <a:spcPct val="0"/>
                </a:spcBef>
              </a:pPr>
              <a:r>
                <a:rPr lang="en-US" sz="9499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GDG Hackureka Ni-Shō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21155609" y="9520668"/>
              <a:ext cx="3368579" cy="4336245"/>
            </a:xfrm>
            <a:custGeom>
              <a:avLst/>
              <a:gdLst/>
              <a:ahLst/>
              <a:cxnLst/>
              <a:rect l="l" t="t" r="r" b="b"/>
              <a:pathLst>
                <a:path w="3368579" h="4336245">
                  <a:moveTo>
                    <a:pt x="0" y="0"/>
                  </a:moveTo>
                  <a:lnTo>
                    <a:pt x="3368579" y="0"/>
                  </a:lnTo>
                  <a:lnTo>
                    <a:pt x="3368579" y="4336245"/>
                  </a:lnTo>
                  <a:lnTo>
                    <a:pt x="0" y="4336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0977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825614" y="11584292"/>
              <a:ext cx="7215188" cy="1466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Mugen Korosu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7998436" y="4547597"/>
              <a:ext cx="6314347" cy="935921"/>
            </a:xfrm>
            <a:custGeom>
              <a:avLst/>
              <a:gdLst/>
              <a:ahLst/>
              <a:cxnLst/>
              <a:rect l="l" t="t" r="r" b="b"/>
              <a:pathLst>
                <a:path w="6314347" h="935921">
                  <a:moveTo>
                    <a:pt x="0" y="0"/>
                  </a:moveTo>
                  <a:lnTo>
                    <a:pt x="6314347" y="0"/>
                  </a:lnTo>
                  <a:lnTo>
                    <a:pt x="6314347" y="935921"/>
                  </a:lnTo>
                  <a:lnTo>
                    <a:pt x="0" y="935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96598" y="4144146"/>
              <a:ext cx="24245464" cy="9728492"/>
            </a:xfrm>
            <a:custGeom>
              <a:avLst/>
              <a:gdLst/>
              <a:ahLst/>
              <a:cxnLst/>
              <a:rect l="l" t="t" r="r" b="b"/>
              <a:pathLst>
                <a:path w="24245464" h="9728492">
                  <a:moveTo>
                    <a:pt x="0" y="0"/>
                  </a:moveTo>
                  <a:lnTo>
                    <a:pt x="24245463" y="0"/>
                  </a:lnTo>
                  <a:lnTo>
                    <a:pt x="24245463" y="9728492"/>
                  </a:lnTo>
                  <a:lnTo>
                    <a:pt x="0" y="9728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4408" y="7197783"/>
            <a:ext cx="775976" cy="851315"/>
            <a:chOff x="0" y="0"/>
            <a:chExt cx="2653043" cy="2910624"/>
          </a:xfrm>
        </p:grpSpPr>
        <p:sp>
          <p:nvSpPr>
            <p:cNvPr id="12" name="Freeform 12" descr="Demon Slayer Vinyl Stickers FULL SET [10 PCS] - Flair Fighter"/>
            <p:cNvSpPr/>
            <p:nvPr/>
          </p:nvSpPr>
          <p:spPr>
            <a:xfrm>
              <a:off x="0" y="0"/>
              <a:ext cx="2653030" cy="2910586"/>
            </a:xfrm>
            <a:custGeom>
              <a:avLst/>
              <a:gdLst/>
              <a:ahLst/>
              <a:cxnLst/>
              <a:rect l="l" t="t" r="r" b="b"/>
              <a:pathLst>
                <a:path w="2653030" h="2910586">
                  <a:moveTo>
                    <a:pt x="0" y="0"/>
                  </a:moveTo>
                  <a:lnTo>
                    <a:pt x="2653030" y="0"/>
                  </a:lnTo>
                  <a:lnTo>
                    <a:pt x="2653030" y="2910586"/>
                  </a:lnTo>
                  <a:lnTo>
                    <a:pt x="0" y="2910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3047" t="-80942" r="-225183" b="-11268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3906" y="7899604"/>
            <a:ext cx="916980" cy="878569"/>
            <a:chOff x="0" y="0"/>
            <a:chExt cx="3154388" cy="3022257"/>
          </a:xfrm>
        </p:grpSpPr>
        <p:sp>
          <p:nvSpPr>
            <p:cNvPr id="14" name="Freeform 14" descr="Demon Slayer Vinyl Stickers FULL SET [10 PCS] - Flair Fighter"/>
            <p:cNvSpPr/>
            <p:nvPr/>
          </p:nvSpPr>
          <p:spPr>
            <a:xfrm>
              <a:off x="0" y="0"/>
              <a:ext cx="3154426" cy="3022219"/>
            </a:xfrm>
            <a:custGeom>
              <a:avLst/>
              <a:gdLst/>
              <a:ahLst/>
              <a:cxnLst/>
              <a:rect l="l" t="t" r="r" b="b"/>
              <a:pathLst>
                <a:path w="3154426" h="3022219">
                  <a:moveTo>
                    <a:pt x="0" y="0"/>
                  </a:moveTo>
                  <a:lnTo>
                    <a:pt x="3154426" y="0"/>
                  </a:lnTo>
                  <a:lnTo>
                    <a:pt x="3154426" y="3022219"/>
                  </a:lnTo>
                  <a:lnTo>
                    <a:pt x="0" y="3022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70934" t="-182784" r="1" b="-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98997" y="8662181"/>
            <a:ext cx="666798" cy="777932"/>
            <a:chOff x="0" y="0"/>
            <a:chExt cx="2472741" cy="2884868"/>
          </a:xfrm>
        </p:grpSpPr>
        <p:sp>
          <p:nvSpPr>
            <p:cNvPr id="16" name="Freeform 16" descr="Demon Slayer Vinyl Stickers FULL SET [10 PCS] - Flair Fighter"/>
            <p:cNvSpPr/>
            <p:nvPr/>
          </p:nvSpPr>
          <p:spPr>
            <a:xfrm>
              <a:off x="0" y="0"/>
              <a:ext cx="2472690" cy="2884805"/>
            </a:xfrm>
            <a:custGeom>
              <a:avLst/>
              <a:gdLst/>
              <a:ahLst/>
              <a:cxnLst/>
              <a:rect l="l" t="t" r="r" b="b"/>
              <a:pathLst>
                <a:path w="2472690" h="2884805">
                  <a:moveTo>
                    <a:pt x="0" y="0"/>
                  </a:moveTo>
                  <a:lnTo>
                    <a:pt x="2472690" y="0"/>
                  </a:lnTo>
                  <a:lnTo>
                    <a:pt x="2472690" y="2884805"/>
                  </a:lnTo>
                  <a:lnTo>
                    <a:pt x="0" y="2884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44119" t="-103513" r="-1526" b="-92754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62413" y="9409026"/>
            <a:ext cx="739967" cy="824756"/>
            <a:chOff x="0" y="0"/>
            <a:chExt cx="2472741" cy="2756078"/>
          </a:xfrm>
        </p:grpSpPr>
        <p:sp>
          <p:nvSpPr>
            <p:cNvPr id="18" name="Freeform 18" descr="Demon Slayer: Kimetsu no Yaiba Hashira / Pillar Stickers 2 Inch Die-cut |  Shopee Philippines"/>
            <p:cNvSpPr/>
            <p:nvPr/>
          </p:nvSpPr>
          <p:spPr>
            <a:xfrm>
              <a:off x="0" y="0"/>
              <a:ext cx="2472690" cy="2756027"/>
            </a:xfrm>
            <a:custGeom>
              <a:avLst/>
              <a:gdLst/>
              <a:ahLst/>
              <a:cxnLst/>
              <a:rect l="l" t="t" r="r" b="b"/>
              <a:pathLst>
                <a:path w="2472690" h="2756027">
                  <a:moveTo>
                    <a:pt x="0" y="0"/>
                  </a:moveTo>
                  <a:lnTo>
                    <a:pt x="2472690" y="0"/>
                  </a:lnTo>
                  <a:lnTo>
                    <a:pt x="2472690" y="2756027"/>
                  </a:lnTo>
                  <a:lnTo>
                    <a:pt x="0" y="2756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43272" t="-215333" r="-143344" b="-31536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7230652"/>
            <a:ext cx="16338916" cy="292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32"/>
              </a:lnSpc>
            </a:pPr>
            <a:r>
              <a:rPr lang="en-US" sz="452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Team Name:</a:t>
            </a:r>
          </a:p>
          <a:p>
            <a:pPr algn="just">
              <a:lnSpc>
                <a:spcPts val="5832"/>
              </a:lnSpc>
            </a:pPr>
            <a:r>
              <a:rPr lang="en-US" sz="452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Team Leader:</a:t>
            </a:r>
          </a:p>
          <a:p>
            <a:pPr algn="just">
              <a:lnSpc>
                <a:spcPts val="5832"/>
              </a:lnSpc>
            </a:pPr>
            <a:r>
              <a:rPr lang="en-US" sz="452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College:</a:t>
            </a:r>
          </a:p>
          <a:p>
            <a:pPr algn="just">
              <a:lnSpc>
                <a:spcPts val="5832"/>
              </a:lnSpc>
            </a:pPr>
            <a:r>
              <a:rPr lang="en-US" sz="452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Theme: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74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470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8001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4533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0629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6725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32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97881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55666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1762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8293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74825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13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7452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39840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0051554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6829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12925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194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259881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32301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38397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44929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51460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575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63652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701840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7671554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9115435" y="-87702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9115435" y="-81606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9115435" y="-7507508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9115435" y="-68543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9115435" y="-62447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9115435" y="-56351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9115435" y="-4982031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9115435" y="-4328882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9115435" y="-37410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9115435" y="-31314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9115435" y="-2478308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9115435" y="-18251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9115435" y="-1172031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9115435" y="-562431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9115435" y="90718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9115435" y="743856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897726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10"/>
                </a:lnTo>
                <a:lnTo>
                  <a:pt x="0" y="9372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-2115" y="926044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2"/>
                </a:lnTo>
                <a:lnTo>
                  <a:pt x="0" y="9344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-2115" y="912947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9"/>
                </a:lnTo>
                <a:lnTo>
                  <a:pt x="0" y="93573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>
            <a:hlinkClick r:id="rId11" action="ppaction://hlinksldjump"/>
          </p:cNvPr>
          <p:cNvSpPr/>
          <p:nvPr/>
        </p:nvSpPr>
        <p:spPr>
          <a:xfrm>
            <a:off x="-21431" y="926044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2"/>
                </a:lnTo>
                <a:lnTo>
                  <a:pt x="0" y="9344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>
            <a:hlinkClick r:id="rId14" action="ppaction://hlinksldjump"/>
          </p:cNvPr>
          <p:cNvSpPr/>
          <p:nvPr/>
        </p:nvSpPr>
        <p:spPr>
          <a:xfrm>
            <a:off x="-2124" y="927130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63" name="Group 63"/>
          <p:cNvGrpSpPr/>
          <p:nvPr/>
        </p:nvGrpSpPr>
        <p:grpSpPr>
          <a:xfrm>
            <a:off x="465325" y="-152805"/>
            <a:ext cx="2356275" cy="2314204"/>
            <a:chOff x="0" y="0"/>
            <a:chExt cx="3141701" cy="3085605"/>
          </a:xfrm>
        </p:grpSpPr>
        <p:sp>
          <p:nvSpPr>
            <p:cNvPr id="64" name="Freeform 64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1066" t="-204969" r="-200309" b="-32434"/>
              </a:stretch>
            </a:blipFill>
          </p:spPr>
        </p:sp>
      </p:grpSp>
      <p:sp>
        <p:nvSpPr>
          <p:cNvPr id="65" name="Freeform 65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67" name="Freeform 67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8355" r="-8355"/>
            </a:stretch>
          </a:blipFill>
        </p:spPr>
      </p:sp>
      <p:sp>
        <p:nvSpPr>
          <p:cNvPr id="68" name="Freeform 68" descr="Refresh outline"/>
          <p:cNvSpPr/>
          <p:nvPr/>
        </p:nvSpPr>
        <p:spPr>
          <a:xfrm>
            <a:off x="1199598" y="1913982"/>
            <a:ext cx="391878" cy="391878"/>
          </a:xfrm>
          <a:custGeom>
            <a:avLst/>
            <a:gdLst/>
            <a:ahLst/>
            <a:cxnLst/>
            <a:rect l="l" t="t" r="r" b="b"/>
            <a:pathLst>
              <a:path w="391878" h="391878">
                <a:moveTo>
                  <a:pt x="0" y="0"/>
                </a:moveTo>
                <a:lnTo>
                  <a:pt x="391877" y="0"/>
                </a:lnTo>
                <a:lnTo>
                  <a:pt x="391877" y="391878"/>
                </a:lnTo>
                <a:lnTo>
                  <a:pt x="0" y="3918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69" name="Group 69"/>
          <p:cNvGrpSpPr/>
          <p:nvPr/>
        </p:nvGrpSpPr>
        <p:grpSpPr>
          <a:xfrm>
            <a:off x="1638186" y="1800282"/>
            <a:ext cx="15803804" cy="565375"/>
            <a:chOff x="0" y="0"/>
            <a:chExt cx="21071738" cy="753834"/>
          </a:xfrm>
        </p:grpSpPr>
        <p:sp>
          <p:nvSpPr>
            <p:cNvPr id="70" name="Freeform 70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1E212D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3" name="Freeform 73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5" name="AutoShape 75"/>
          <p:cNvSpPr/>
          <p:nvPr/>
        </p:nvSpPr>
        <p:spPr>
          <a:xfrm rot="10740">
            <a:off x="-28623" y="2480148"/>
            <a:ext cx="1832591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76"/>
          <p:cNvSpPr/>
          <p:nvPr/>
        </p:nvSpPr>
        <p:spPr>
          <a:xfrm rot="-10920">
            <a:off x="10011" y="9695326"/>
            <a:ext cx="1830661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7" name="Group 77"/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638186" y="1819080"/>
            <a:ext cx="15803804" cy="565375"/>
            <a:chOff x="0" y="0"/>
            <a:chExt cx="21071738" cy="753834"/>
          </a:xfrm>
        </p:grpSpPr>
        <p:sp>
          <p:nvSpPr>
            <p:cNvPr id="80" name="Freeform 80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1" name="Freeform 81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2" name="TextBox 82"/>
          <p:cNvSpPr txBox="1"/>
          <p:nvPr/>
        </p:nvSpPr>
        <p:spPr>
          <a:xfrm>
            <a:off x="1909798" y="1828933"/>
            <a:ext cx="114056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問題文 PROBLEM STATEMENT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7144741" y="48068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29531" t="-185820" r="-241606" b="-156019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4035219" y="-112419"/>
            <a:ext cx="2339578" cy="2254501"/>
            <a:chOff x="0" y="0"/>
            <a:chExt cx="3119438" cy="3006001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09879" t="-216108" r="-27509" b="-34023"/>
              </a:stretch>
            </a:blipFill>
          </p:spPr>
        </p:sp>
      </p:grpSp>
      <p:grpSp>
        <p:nvGrpSpPr>
          <p:cNvPr id="51" name="Group 51"/>
          <p:cNvGrpSpPr/>
          <p:nvPr/>
        </p:nvGrpSpPr>
        <p:grpSpPr>
          <a:xfrm>
            <a:off x="10730570" y="-208212"/>
            <a:ext cx="2229269" cy="2484711"/>
            <a:chOff x="0" y="0"/>
            <a:chExt cx="2972359" cy="3312947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-143271" t="-215330" r="-143343" b="-31534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14478000" y="48068"/>
            <a:ext cx="1816427" cy="1639224"/>
            <a:chOff x="0" y="0"/>
            <a:chExt cx="2421903" cy="2185632"/>
          </a:xfrm>
        </p:grpSpPr>
        <p:sp>
          <p:nvSpPr>
            <p:cNvPr id="48" name="Freeform 48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173582" t="-217704" r="-179032" b="-183827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>
            <a:hlinkClick r:id="rId9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>
            <a:hlinkClick r:id="rId12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1066" t="-204969" r="-200309" b="-32434"/>
              </a:stretch>
            </a:blipFill>
          </p:spPr>
        </p:sp>
      </p:grpSp>
      <p:grpSp>
        <p:nvGrpSpPr>
          <p:cNvPr id="53" name="Group 53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09879" t="-216108" r="-27509" b="-34023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29531" t="-185820" r="-241606" b="-156019"/>
              </a:stretch>
            </a:blipFill>
          </p:spPr>
        </p:sp>
      </p:grpSp>
      <p:grpSp>
        <p:nvGrpSpPr>
          <p:cNvPr id="57" name="Group 57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143271" t="-215330" r="-143343" b="-31534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173582" t="-217704" r="-179032" b="-183827"/>
              </a:stretch>
            </a:blipFill>
          </p:spPr>
        </p:sp>
      </p:grpSp>
      <p:sp>
        <p:nvSpPr>
          <p:cNvPr id="61" name="Freeform 61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67" name="Freeform 67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8355" r="-8355"/>
            </a:stretch>
          </a:blipFill>
        </p:spPr>
      </p:sp>
      <p:grpSp>
        <p:nvGrpSpPr>
          <p:cNvPr id="68" name="Group 68"/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9" name="Freeform 69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2" name="Freeform 72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sp>
        <p:nvSpPr>
          <p:cNvPr id="74" name="AutoShape 74"/>
          <p:cNvSpPr/>
          <p:nvPr/>
        </p:nvSpPr>
        <p:spPr>
          <a:xfrm rot="10740">
            <a:off x="-28623" y="2518791"/>
            <a:ext cx="1832591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Freeform 76"/>
          <p:cNvSpPr/>
          <p:nvPr/>
        </p:nvSpPr>
        <p:spPr>
          <a:xfrm>
            <a:off x="1256660" y="1953144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1881791" y="1840616"/>
            <a:ext cx="114056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提案されたソリューション PROPOSED 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>
            <a:hlinkClick r:id="rId7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>
            <a:hlinkClick r:id="rId10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09879" t="-216108" r="-27509" b="-34023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1066" t="-204969" r="-200309" b="-32434"/>
              </a:stretch>
            </a:blipFill>
          </p:spPr>
        </p:sp>
      </p:grpSp>
      <p:sp>
        <p:nvSpPr>
          <p:cNvPr id="61" name="Freeform 61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62" name="Freeform 62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8355" r="-8355"/>
            </a:stretch>
          </a:blipFill>
        </p:spPr>
      </p:sp>
      <p:grpSp>
        <p:nvGrpSpPr>
          <p:cNvPr id="63" name="Group 63"/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4" name="Freeform 64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1E212D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67" name="Freeform 67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9" name="AutoShape 69"/>
          <p:cNvSpPr/>
          <p:nvPr/>
        </p:nvSpPr>
        <p:spPr>
          <a:xfrm rot="10740">
            <a:off x="-28623" y="2518791"/>
            <a:ext cx="1832591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Freeform 71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76"/>
          <p:cNvGrpSpPr/>
          <p:nvPr/>
        </p:nvGrpSpPr>
        <p:grpSpPr>
          <a:xfrm>
            <a:off x="1761153" y="1848955"/>
            <a:ext cx="15803804" cy="565375"/>
            <a:chOff x="0" y="0"/>
            <a:chExt cx="21071738" cy="753834"/>
          </a:xfrm>
        </p:grpSpPr>
        <p:sp>
          <p:nvSpPr>
            <p:cNvPr id="77" name="Freeform 77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8" name="Freeform 78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9" name="TextBox 79"/>
          <p:cNvSpPr txBox="1"/>
          <p:nvPr/>
        </p:nvSpPr>
        <p:spPr>
          <a:xfrm>
            <a:off x="1987346" y="1850655"/>
            <a:ext cx="114056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テクノロジースタック</a:t>
            </a:r>
            <a:r>
              <a:rPr lang="en-US" sz="34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TECHNOLOGY STACK</a:t>
            </a:r>
          </a:p>
        </p:txBody>
      </p:sp>
      <p:sp>
        <p:nvSpPr>
          <p:cNvPr id="80" name="Freeform 80"/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49">
            <a:extLst>
              <a:ext uri="{FF2B5EF4-FFF2-40B4-BE49-F238E27FC236}">
                <a16:creationId xmlns:a16="http://schemas.microsoft.com/office/drawing/2014/main" id="{F7446CD7-36AA-DED0-C716-0DDB52D75BB2}"/>
              </a:ext>
            </a:extLst>
          </p:cNvPr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9531" t="-185820" r="-241606" b="-156019"/>
              </a:stretch>
            </a:blipFill>
          </p:spPr>
        </p:sp>
      </p:grpSp>
      <p:sp>
        <p:nvSpPr>
          <p:cNvPr id="82" name="Freeform 74" descr="Close with solid fill">
            <a:extLst>
              <a:ext uri="{FF2B5EF4-FFF2-40B4-BE49-F238E27FC236}">
                <a16:creationId xmlns:a16="http://schemas.microsoft.com/office/drawing/2014/main" id="{C17FD8CD-E8CB-30A5-1E90-0BBB7C71F38F}"/>
              </a:ext>
            </a:extLst>
          </p:cNvPr>
          <p:cNvSpPr/>
          <p:nvPr/>
        </p:nvSpPr>
        <p:spPr>
          <a:xfrm>
            <a:off x="10126444" y="116367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83" name="Group 51">
            <a:extLst>
              <a:ext uri="{FF2B5EF4-FFF2-40B4-BE49-F238E27FC236}">
                <a16:creationId xmlns:a16="http://schemas.microsoft.com/office/drawing/2014/main" id="{242F9287-1147-CFF7-D8A4-F4567E568297}"/>
              </a:ext>
            </a:extLst>
          </p:cNvPr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84" name="Freeform 52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928E1D81-3857-01FF-E500-B1EDA6B0D6B7}"/>
                </a:ext>
              </a:extLst>
            </p:cNvPr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1066" t="-204969" r="-200309" b="-32434"/>
              </a:stretch>
            </a:blipFill>
          </p:spPr>
        </p:sp>
      </p:grpSp>
      <p:sp>
        <p:nvSpPr>
          <p:cNvPr id="85" name="Freeform 66" descr="Arrow Right with solid fill">
            <a:extLst>
              <a:ext uri="{FF2B5EF4-FFF2-40B4-BE49-F238E27FC236}">
                <a16:creationId xmlns:a16="http://schemas.microsoft.com/office/drawing/2014/main" id="{54F4D45A-B8E1-3C2B-95B1-2E0A1FA82DAD}"/>
              </a:ext>
            </a:extLst>
          </p:cNvPr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86" name="Freeform 67" descr="Arrow Right with solid fill">
            <a:extLst>
              <a:ext uri="{FF2B5EF4-FFF2-40B4-BE49-F238E27FC236}">
                <a16:creationId xmlns:a16="http://schemas.microsoft.com/office/drawing/2014/main" id="{2B2F4AB6-5C97-B71C-4DF7-86F7F31D5708}"/>
              </a:ext>
            </a:extLst>
          </p:cNvPr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8355" r="-8355"/>
            </a:stretch>
          </a:blipFill>
        </p:spPr>
      </p:sp>
      <p:grpSp>
        <p:nvGrpSpPr>
          <p:cNvPr id="87" name="Group 68">
            <a:extLst>
              <a:ext uri="{FF2B5EF4-FFF2-40B4-BE49-F238E27FC236}">
                <a16:creationId xmlns:a16="http://schemas.microsoft.com/office/drawing/2014/main" id="{F8A49240-2043-F57A-DE3C-24986A24146A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0B759071-AA44-49C3-4C5D-1A400D489ABD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0FFB0445-272E-5E56-A6FA-41582EF243F6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0" name="Group 71">
            <a:extLst>
              <a:ext uri="{FF2B5EF4-FFF2-40B4-BE49-F238E27FC236}">
                <a16:creationId xmlns:a16="http://schemas.microsoft.com/office/drawing/2014/main" id="{27033F49-778D-74E7-BE74-E58579992C47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EBC4BF5E-4123-D045-4ECE-814ACD4C682C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BDE3B41A-FCA2-5748-CF33-981D2EF0C9E7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sp>
        <p:nvSpPr>
          <p:cNvPr id="93" name="TextBox 77">
            <a:extLst>
              <a:ext uri="{FF2B5EF4-FFF2-40B4-BE49-F238E27FC236}">
                <a16:creationId xmlns:a16="http://schemas.microsoft.com/office/drawing/2014/main" id="{2EB06F30-A005-D0B0-DC9B-FFDF6DFBCAC4}"/>
              </a:ext>
            </a:extLst>
          </p:cNvPr>
          <p:cNvSpPr txBox="1"/>
          <p:nvPr/>
        </p:nvSpPr>
        <p:spPr>
          <a:xfrm>
            <a:off x="1881791" y="1840616"/>
            <a:ext cx="114056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提案されたソリューション PROPOSED SOLUTION</a:t>
            </a:r>
          </a:p>
        </p:txBody>
      </p:sp>
      <p:sp>
        <p:nvSpPr>
          <p:cNvPr id="94" name="AutoShape 74">
            <a:extLst>
              <a:ext uri="{FF2B5EF4-FFF2-40B4-BE49-F238E27FC236}">
                <a16:creationId xmlns:a16="http://schemas.microsoft.com/office/drawing/2014/main" id="{04C2ED67-AE55-C8B6-E0BD-5D19AC97BD60}"/>
              </a:ext>
            </a:extLst>
          </p:cNvPr>
          <p:cNvSpPr/>
          <p:nvPr/>
        </p:nvSpPr>
        <p:spPr>
          <a:xfrm rot="10740">
            <a:off x="123777" y="2671191"/>
            <a:ext cx="1832591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AutoShape 75">
            <a:extLst>
              <a:ext uri="{FF2B5EF4-FFF2-40B4-BE49-F238E27FC236}">
                <a16:creationId xmlns:a16="http://schemas.microsoft.com/office/drawing/2014/main" id="{40BA3830-3B7A-3E93-149F-07B531E04D77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6" name="Group 77">
            <a:extLst>
              <a:ext uri="{FF2B5EF4-FFF2-40B4-BE49-F238E27FC236}">
                <a16:creationId xmlns:a16="http://schemas.microsoft.com/office/drawing/2014/main" id="{04B270C3-0EB3-3D38-BA42-7880CE324F79}"/>
              </a:ext>
            </a:extLst>
          </p:cNvPr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97" name="Freeform 78">
              <a:extLst>
                <a:ext uri="{FF2B5EF4-FFF2-40B4-BE49-F238E27FC236}">
                  <a16:creationId xmlns:a16="http://schemas.microsoft.com/office/drawing/2014/main" id="{49675855-3BE8-9027-7EE9-3DB078DF9AA5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-143271" t="-215330" r="-143343" b="-31534"/>
              </a:stretch>
            </a:blipFill>
          </p:spPr>
        </p:sp>
      </p:grpSp>
      <p:grpSp>
        <p:nvGrpSpPr>
          <p:cNvPr id="51" name="Group 51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-173582" t="-217704" r="-179032" b="-18382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>
            <a:hlinkClick r:id="rId5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>
            <a:hlinkClick r:id="rId8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1066" t="-204969" r="-200309" b="-32434"/>
              </a:stretch>
            </a:blipFill>
          </p:spPr>
        </p:sp>
      </p:grpSp>
      <p:grpSp>
        <p:nvGrpSpPr>
          <p:cNvPr id="53" name="Group 53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09879" t="-216108" r="-27509" b="-34023"/>
              </a:stretch>
            </a:blipFill>
          </p:spPr>
        </p:sp>
      </p:grpSp>
      <p:sp>
        <p:nvSpPr>
          <p:cNvPr id="61" name="Freeform 61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9811" r="-9814"/>
            </a:stretch>
          </a:blipFill>
        </p:spPr>
      </p:sp>
      <p:sp>
        <p:nvSpPr>
          <p:cNvPr id="67" name="Freeform 67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8355" r="-8355"/>
            </a:stretch>
          </a:blipFill>
        </p:spPr>
      </p:sp>
      <p:grpSp>
        <p:nvGrpSpPr>
          <p:cNvPr id="68" name="Group 68"/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9" name="Freeform 69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2" name="Freeform 72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4" name="AutoShape 74"/>
          <p:cNvSpPr/>
          <p:nvPr/>
        </p:nvSpPr>
        <p:spPr>
          <a:xfrm rot="10740">
            <a:off x="-28623" y="2538108"/>
            <a:ext cx="1832591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38624" y="2590771"/>
            <a:ext cx="18230050" cy="7153008"/>
            <a:chOff x="0" y="0"/>
            <a:chExt cx="24306733" cy="9537344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78" name="TextBox 78"/>
          <p:cNvSpPr txBox="1"/>
          <p:nvPr/>
        </p:nvSpPr>
        <p:spPr>
          <a:xfrm>
            <a:off x="1895997" y="1839430"/>
            <a:ext cx="1552455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アーキテクチャ図とユーザーフローARCHITECTURE DIAGRAM AND USER FLOW</a:t>
            </a:r>
          </a:p>
        </p:txBody>
      </p:sp>
      <p:sp>
        <p:nvSpPr>
          <p:cNvPr id="79" name="Freeform 79"/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80" name="Freeform 47">
            <a:extLst>
              <a:ext uri="{FF2B5EF4-FFF2-40B4-BE49-F238E27FC236}">
                <a16:creationId xmlns:a16="http://schemas.microsoft.com/office/drawing/2014/main" id="{C8F41788-99EB-8EB4-E891-4F3AC61CFF6B}"/>
              </a:ext>
            </a:extLst>
          </p:cNvPr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143271" t="-215330" r="-143343" b="-31534"/>
              </a:stretch>
            </a:blipFill>
          </p:spPr>
        </p:sp>
      </p:grpSp>
      <p:sp>
        <p:nvSpPr>
          <p:cNvPr id="81" name="Freeform 74" descr="Close with solid fill">
            <a:extLst>
              <a:ext uri="{FF2B5EF4-FFF2-40B4-BE49-F238E27FC236}">
                <a16:creationId xmlns:a16="http://schemas.microsoft.com/office/drawing/2014/main" id="{876305DB-B1B4-7038-C47D-1AA44D311204}"/>
              </a:ext>
            </a:extLst>
          </p:cNvPr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68">
            <a:extLst>
              <a:ext uri="{FF2B5EF4-FFF2-40B4-BE49-F238E27FC236}">
                <a16:creationId xmlns:a16="http://schemas.microsoft.com/office/drawing/2014/main" id="{A3355474-1FBD-BB12-88E4-54153D66434F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9D55582A-5F64-6E72-13FE-3CAFE566B25F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11238B21-88FD-EB00-72D8-534B3AD8471A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5" name="Group 71">
            <a:extLst>
              <a:ext uri="{FF2B5EF4-FFF2-40B4-BE49-F238E27FC236}">
                <a16:creationId xmlns:a16="http://schemas.microsoft.com/office/drawing/2014/main" id="{3B3C68F1-C736-3724-76DE-615F413C76A9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1632E30C-EE93-721E-5A62-9DEB88AADD24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517F818A-DFE5-0B3F-A1C6-F7DD2CC3E894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sp>
        <p:nvSpPr>
          <p:cNvPr id="88" name="TextBox 77">
            <a:extLst>
              <a:ext uri="{FF2B5EF4-FFF2-40B4-BE49-F238E27FC236}">
                <a16:creationId xmlns:a16="http://schemas.microsoft.com/office/drawing/2014/main" id="{3A402004-2EAC-397F-98BA-6C82F7464A03}"/>
              </a:ext>
            </a:extLst>
          </p:cNvPr>
          <p:cNvSpPr txBox="1"/>
          <p:nvPr/>
        </p:nvSpPr>
        <p:spPr>
          <a:xfrm>
            <a:off x="1881791" y="1840616"/>
            <a:ext cx="114056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提案されたソリューション PROPOSED SOLUTION</a:t>
            </a:r>
          </a:p>
        </p:txBody>
      </p:sp>
      <p:sp>
        <p:nvSpPr>
          <p:cNvPr id="89" name="AutoShape 75">
            <a:extLst>
              <a:ext uri="{FF2B5EF4-FFF2-40B4-BE49-F238E27FC236}">
                <a16:creationId xmlns:a16="http://schemas.microsoft.com/office/drawing/2014/main" id="{5CD680DC-E88B-0AAD-F296-2444CB27F2BE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0" name="Group 77">
            <a:extLst>
              <a:ext uri="{FF2B5EF4-FFF2-40B4-BE49-F238E27FC236}">
                <a16:creationId xmlns:a16="http://schemas.microsoft.com/office/drawing/2014/main" id="{7BECE4AC-21FC-A123-0D4E-731C5B037C64}"/>
              </a:ext>
            </a:extLst>
          </p:cNvPr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7A46683B-DDAF-4F1E-F9FA-3ED1A7167586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-29531" t="-185820" r="-241606" b="-156019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173582" t="-217704" r="-179032" b="-183827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>
            <a:hlinkClick r:id="rId5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1066" t="-204969" r="-200309" b="-32434"/>
              </a:stretch>
            </a:blipFill>
          </p:spPr>
        </p:sp>
      </p:grpSp>
      <p:sp>
        <p:nvSpPr>
          <p:cNvPr id="61" name="Freeform 61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9" name="AutoShape 79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Freeform 80"/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46">
            <a:hlinkClick r:id="rId17" action="ppaction://hlinksldjump"/>
            <a:extLst>
              <a:ext uri="{FF2B5EF4-FFF2-40B4-BE49-F238E27FC236}">
                <a16:creationId xmlns:a16="http://schemas.microsoft.com/office/drawing/2014/main" id="{B93DCA23-3211-EBAA-BD67-E06A90A75CEF}"/>
              </a:ext>
            </a:extLst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143271" t="-215330" r="-143343" b="-31534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173582" t="-217704" r="-179032" b="-183827"/>
              </a:stretch>
            </a:blipFill>
          </p:spPr>
        </p:sp>
      </p:grpSp>
      <p:sp>
        <p:nvSpPr>
          <p:cNvPr id="82" name="Freeform 65" descr="Close with solid fill">
            <a:extLst>
              <a:ext uri="{FF2B5EF4-FFF2-40B4-BE49-F238E27FC236}">
                <a16:creationId xmlns:a16="http://schemas.microsoft.com/office/drawing/2014/main" id="{CDC52B33-56EF-5A75-932C-3D322B6545F8}"/>
              </a:ext>
            </a:extLst>
          </p:cNvPr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83" name="Group 68">
            <a:extLst>
              <a:ext uri="{FF2B5EF4-FFF2-40B4-BE49-F238E27FC236}">
                <a16:creationId xmlns:a16="http://schemas.microsoft.com/office/drawing/2014/main" id="{3857C72B-32BA-4EB3-D662-BC171F42B3B7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37999710-AA03-9523-6BE7-CACA538D5FDB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0F543E11-98AC-CE4D-3BFC-2CC14C5BAA36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6" name="Group 71">
            <a:extLst>
              <a:ext uri="{FF2B5EF4-FFF2-40B4-BE49-F238E27FC236}">
                <a16:creationId xmlns:a16="http://schemas.microsoft.com/office/drawing/2014/main" id="{12343178-58F8-D76D-C340-98CF14FDD247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C250FAF9-EC72-82B8-C219-EA11128F7856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2E1F2EB7-0FC7-DBBE-BD62-9F32DC644B68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sp>
        <p:nvSpPr>
          <p:cNvPr id="89" name="TextBox 77">
            <a:extLst>
              <a:ext uri="{FF2B5EF4-FFF2-40B4-BE49-F238E27FC236}">
                <a16:creationId xmlns:a16="http://schemas.microsoft.com/office/drawing/2014/main" id="{8DE92F69-315A-4BDF-0F85-16FDB6B9D228}"/>
              </a:ext>
            </a:extLst>
          </p:cNvPr>
          <p:cNvSpPr txBox="1"/>
          <p:nvPr/>
        </p:nvSpPr>
        <p:spPr>
          <a:xfrm>
            <a:off x="1881791" y="1866900"/>
            <a:ext cx="114056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提案されたソリューション</a:t>
            </a:r>
            <a:r>
              <a:rPr lang="en-US" sz="34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PROPOSED SOLUTION</a:t>
            </a:r>
          </a:p>
        </p:txBody>
      </p:sp>
      <p:sp>
        <p:nvSpPr>
          <p:cNvPr id="90" name="AutoShape 75">
            <a:extLst>
              <a:ext uri="{FF2B5EF4-FFF2-40B4-BE49-F238E27FC236}">
                <a16:creationId xmlns:a16="http://schemas.microsoft.com/office/drawing/2014/main" id="{B03286CF-214F-1DDA-48DB-9AA8834F4944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1" name="Group 77">
            <a:extLst>
              <a:ext uri="{FF2B5EF4-FFF2-40B4-BE49-F238E27FC236}">
                <a16:creationId xmlns:a16="http://schemas.microsoft.com/office/drawing/2014/main" id="{D77E4487-093D-D072-9CCD-366B62FA5A4E}"/>
              </a:ext>
            </a:extLst>
          </p:cNvPr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4E7566CA-C7DF-3D0D-B316-79CCA42BA32D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209879" t="-216108" r="-27509" b="-34023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9531" t="-185820" r="-241606" b="-156019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Freeform 41">
            <a:hlinkClick r:id="rId2" action="ppaction://hlinksldjump"/>
          </p:cNvPr>
          <p:cNvSpPr/>
          <p:nvPr/>
        </p:nvSpPr>
        <p:spPr>
          <a:xfrm>
            <a:off x="-4854384" y="781952"/>
            <a:ext cx="23481990" cy="11970117"/>
          </a:xfrm>
          <a:custGeom>
            <a:avLst/>
            <a:gdLst/>
            <a:ahLst/>
            <a:cxnLst/>
            <a:rect l="l" t="t" r="r" b="b"/>
            <a:pathLst>
              <a:path w="23481990" h="11970117">
                <a:moveTo>
                  <a:pt x="0" y="0"/>
                </a:moveTo>
                <a:lnTo>
                  <a:pt x="23481990" y="0"/>
                </a:lnTo>
                <a:lnTo>
                  <a:pt x="23481990" y="11970116"/>
                </a:lnTo>
                <a:lnTo>
                  <a:pt x="0" y="11970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 descr="Close with solid fill"/>
          <p:cNvSpPr/>
          <p:nvPr/>
        </p:nvSpPr>
        <p:spPr>
          <a:xfrm>
            <a:off x="10172833" y="859018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 descr="Close with solid fill"/>
          <p:cNvSpPr/>
          <p:nvPr/>
        </p:nvSpPr>
        <p:spPr>
          <a:xfrm>
            <a:off x="13628942" y="862506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0" y="0"/>
                </a:lnTo>
                <a:lnTo>
                  <a:pt x="406850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 descr="Close with solid fill"/>
          <p:cNvSpPr/>
          <p:nvPr/>
        </p:nvSpPr>
        <p:spPr>
          <a:xfrm>
            <a:off x="17042863" y="8568614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7952729" y="2027236"/>
            <a:ext cx="49656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Extras (If any) (Optional)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-904835" y="-2363436"/>
            <a:ext cx="5940881" cy="7782546"/>
            <a:chOff x="0" y="0"/>
            <a:chExt cx="2575776" cy="3374263"/>
          </a:xfrm>
        </p:grpSpPr>
        <p:sp>
          <p:nvSpPr>
            <p:cNvPr id="47" name="Freeform 47" descr="Demon Slayer Vinyl Stickers FULL SET [10 PCS] - Flair Fighter"/>
            <p:cNvSpPr/>
            <p:nvPr/>
          </p:nvSpPr>
          <p:spPr>
            <a:xfrm>
              <a:off x="0" y="0"/>
              <a:ext cx="2575814" cy="3374263"/>
            </a:xfrm>
            <a:custGeom>
              <a:avLst/>
              <a:gdLst/>
              <a:ahLst/>
              <a:cxnLst/>
              <a:rect l="l" t="t" r="r" b="b"/>
              <a:pathLst>
                <a:path w="2575814" h="3374263">
                  <a:moveTo>
                    <a:pt x="0" y="0"/>
                  </a:moveTo>
                  <a:lnTo>
                    <a:pt x="2575814" y="0"/>
                  </a:lnTo>
                  <a:lnTo>
                    <a:pt x="2575814" y="3374263"/>
                  </a:lnTo>
                  <a:lnTo>
                    <a:pt x="0" y="337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1792" t="-8150" r="-20362" b="-1563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39074" y="2712534"/>
            <a:ext cx="2098571" cy="1937136"/>
            <a:chOff x="0" y="0"/>
            <a:chExt cx="2678811" cy="2472741"/>
          </a:xfrm>
        </p:grpSpPr>
        <p:sp>
          <p:nvSpPr>
            <p:cNvPr id="3" name="Freeform 3" descr="Demon Slayer: Kimetsu no Yaiba Hashira / Pillar Stickers 2 Inch Die-cut |  Shopee Philippines"/>
            <p:cNvSpPr/>
            <p:nvPr/>
          </p:nvSpPr>
          <p:spPr>
            <a:xfrm>
              <a:off x="0" y="0"/>
              <a:ext cx="2678811" cy="2472690"/>
            </a:xfrm>
            <a:custGeom>
              <a:avLst/>
              <a:gdLst/>
              <a:ahLst/>
              <a:cxnLst/>
              <a:rect l="l" t="t" r="r" b="b"/>
              <a:pathLst>
                <a:path w="2678811" h="2472690">
                  <a:moveTo>
                    <a:pt x="0" y="0"/>
                  </a:moveTo>
                  <a:lnTo>
                    <a:pt x="2678811" y="0"/>
                  </a:lnTo>
                  <a:lnTo>
                    <a:pt x="2678811" y="2472690"/>
                  </a:lnTo>
                  <a:lnTo>
                    <a:pt x="0" y="2472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069" t="-71489" r="-133798" b="-21512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50057" y="5107371"/>
            <a:ext cx="1876606" cy="1856419"/>
            <a:chOff x="0" y="0"/>
            <a:chExt cx="2395474" cy="2369706"/>
          </a:xfrm>
        </p:grpSpPr>
        <p:sp>
          <p:nvSpPr>
            <p:cNvPr id="5" name="Freeform 5" descr="Demon Slayer: Kimetsu no Yaiba Hashira / Pillar Stickers 2 Inch Die-cut |  Shopee Philippines"/>
            <p:cNvSpPr/>
            <p:nvPr/>
          </p:nvSpPr>
          <p:spPr>
            <a:xfrm>
              <a:off x="0" y="0"/>
              <a:ext cx="2395474" cy="2369693"/>
            </a:xfrm>
            <a:custGeom>
              <a:avLst/>
              <a:gdLst/>
              <a:ahLst/>
              <a:cxnLst/>
              <a:rect l="l" t="t" r="r" b="b"/>
              <a:pathLst>
                <a:path w="2395474" h="2369693">
                  <a:moveTo>
                    <a:pt x="0" y="0"/>
                  </a:moveTo>
                  <a:lnTo>
                    <a:pt x="2395474" y="0"/>
                  </a:lnTo>
                  <a:lnTo>
                    <a:pt x="2395474" y="2369693"/>
                  </a:lnTo>
                  <a:lnTo>
                    <a:pt x="0" y="236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436" t="-171160" r="-48645" b="-13226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14362" y="333258"/>
            <a:ext cx="2259996" cy="2219642"/>
            <a:chOff x="0" y="0"/>
            <a:chExt cx="2884868" cy="2833357"/>
          </a:xfrm>
        </p:grpSpPr>
        <p:sp>
          <p:nvSpPr>
            <p:cNvPr id="7" name="Freeform 7" descr="Demon Slayer: Kimetsu no Yaiba Hashira / Pillar Stickers 2 Inch Die-cut |  Shopee Philippines"/>
            <p:cNvSpPr/>
            <p:nvPr/>
          </p:nvSpPr>
          <p:spPr>
            <a:xfrm>
              <a:off x="0" y="0"/>
              <a:ext cx="2884805" cy="2833370"/>
            </a:xfrm>
            <a:custGeom>
              <a:avLst/>
              <a:gdLst/>
              <a:ahLst/>
              <a:cxnLst/>
              <a:rect l="l" t="t" r="r" b="b"/>
              <a:pathLst>
                <a:path w="2884805" h="2833370">
                  <a:moveTo>
                    <a:pt x="0" y="0"/>
                  </a:moveTo>
                  <a:lnTo>
                    <a:pt x="2884805" y="0"/>
                  </a:lnTo>
                  <a:lnTo>
                    <a:pt x="2884805" y="2833370"/>
                  </a:lnTo>
                  <a:lnTo>
                    <a:pt x="0" y="2833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067" t="-204967" r="-200317" b="-3243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268137" y="2680299"/>
            <a:ext cx="2401244" cy="1957313"/>
            <a:chOff x="0" y="0"/>
            <a:chExt cx="3065170" cy="2498496"/>
          </a:xfrm>
        </p:grpSpPr>
        <p:sp>
          <p:nvSpPr>
            <p:cNvPr id="9" name="Freeform 9" descr="Demon Slayer: Kimetsu no Yaiba Hashira / Pillar Stickers 2 Inch Die-cut |  Shopee Philippines"/>
            <p:cNvSpPr/>
            <p:nvPr/>
          </p:nvSpPr>
          <p:spPr>
            <a:xfrm>
              <a:off x="0" y="0"/>
              <a:ext cx="3065145" cy="2498471"/>
            </a:xfrm>
            <a:custGeom>
              <a:avLst/>
              <a:gdLst/>
              <a:ahLst/>
              <a:cxnLst/>
              <a:rect l="l" t="t" r="r" b="b"/>
              <a:pathLst>
                <a:path w="3065145" h="2498471">
                  <a:moveTo>
                    <a:pt x="0" y="0"/>
                  </a:moveTo>
                  <a:lnTo>
                    <a:pt x="3065145" y="0"/>
                  </a:lnTo>
                  <a:lnTo>
                    <a:pt x="3065145" y="2498471"/>
                  </a:lnTo>
                  <a:lnTo>
                    <a:pt x="0" y="2498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5983" t="-69789" r="-15898" b="-21282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139074" y="302277"/>
            <a:ext cx="2300350" cy="1816065"/>
            <a:chOff x="0" y="0"/>
            <a:chExt cx="2936380" cy="2318194"/>
          </a:xfrm>
        </p:grpSpPr>
        <p:sp>
          <p:nvSpPr>
            <p:cNvPr id="11" name="Freeform 11" descr="Demon Slayer: Kimetsu no Yaiba Hashira / Pillar Stickers 2 Inch Die-cut |  Shopee Philippines"/>
            <p:cNvSpPr/>
            <p:nvPr/>
          </p:nvSpPr>
          <p:spPr>
            <a:xfrm>
              <a:off x="0" y="0"/>
              <a:ext cx="2936367" cy="2318258"/>
            </a:xfrm>
            <a:custGeom>
              <a:avLst/>
              <a:gdLst/>
              <a:ahLst/>
              <a:cxnLst/>
              <a:rect l="l" t="t" r="r" b="b"/>
              <a:pathLst>
                <a:path w="2936367" h="2318258">
                  <a:moveTo>
                    <a:pt x="0" y="0"/>
                  </a:moveTo>
                  <a:lnTo>
                    <a:pt x="2936367" y="0"/>
                  </a:lnTo>
                  <a:lnTo>
                    <a:pt x="2936367" y="2318258"/>
                  </a:lnTo>
                  <a:lnTo>
                    <a:pt x="0" y="2318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850" t="-76200" r="-196707" b="-23616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077153" y="5410919"/>
            <a:ext cx="2017854" cy="1694994"/>
            <a:chOff x="0" y="0"/>
            <a:chExt cx="2575776" cy="2163648"/>
          </a:xfrm>
        </p:grpSpPr>
        <p:sp>
          <p:nvSpPr>
            <p:cNvPr id="13" name="Freeform 13" descr="Demon Slayer: Kimetsu no Yaiba Hashira / Pillar Stickers 2 Inch Die-cut |  Shopee Philippines"/>
            <p:cNvSpPr/>
            <p:nvPr/>
          </p:nvSpPr>
          <p:spPr>
            <a:xfrm>
              <a:off x="0" y="0"/>
              <a:ext cx="2575814" cy="2163699"/>
            </a:xfrm>
            <a:custGeom>
              <a:avLst/>
              <a:gdLst/>
              <a:ahLst/>
              <a:cxnLst/>
              <a:rect l="l" t="t" r="r" b="b"/>
              <a:pathLst>
                <a:path w="2575814" h="2163699">
                  <a:moveTo>
                    <a:pt x="0" y="0"/>
                  </a:moveTo>
                  <a:lnTo>
                    <a:pt x="2575814" y="0"/>
                  </a:lnTo>
                  <a:lnTo>
                    <a:pt x="2575814" y="2163699"/>
                  </a:lnTo>
                  <a:lnTo>
                    <a:pt x="0" y="2163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531" t="-185813" r="-241603" b="-15601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064879" y="393789"/>
            <a:ext cx="1937136" cy="2159102"/>
            <a:chOff x="0" y="0"/>
            <a:chExt cx="2472741" cy="2756078"/>
          </a:xfrm>
        </p:grpSpPr>
        <p:sp>
          <p:nvSpPr>
            <p:cNvPr id="15" name="Freeform 15" descr="Demon Slayer: Kimetsu no Yaiba Hashira / Pillar Stickers 2 Inch Die-cut |  Shopee Philippines"/>
            <p:cNvSpPr/>
            <p:nvPr/>
          </p:nvSpPr>
          <p:spPr>
            <a:xfrm>
              <a:off x="0" y="0"/>
              <a:ext cx="2472690" cy="2756027"/>
            </a:xfrm>
            <a:custGeom>
              <a:avLst/>
              <a:gdLst/>
              <a:ahLst/>
              <a:cxnLst/>
              <a:rect l="l" t="t" r="r" b="b"/>
              <a:pathLst>
                <a:path w="2472690" h="2756027">
                  <a:moveTo>
                    <a:pt x="0" y="0"/>
                  </a:moveTo>
                  <a:lnTo>
                    <a:pt x="2472690" y="0"/>
                  </a:lnTo>
                  <a:lnTo>
                    <a:pt x="2472690" y="2756027"/>
                  </a:lnTo>
                  <a:lnTo>
                    <a:pt x="0" y="2756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43272" t="-215333" r="-143344" b="-3153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2012705" y="2785332"/>
            <a:ext cx="2219642" cy="2138925"/>
            <a:chOff x="0" y="0"/>
            <a:chExt cx="2833357" cy="2730322"/>
          </a:xfrm>
        </p:grpSpPr>
        <p:sp>
          <p:nvSpPr>
            <p:cNvPr id="17" name="Freeform 17" descr="Demon Slayer: Kimetsu no Yaiba Hashira / Pillar Stickers 2 Inch Die-cut |  Shopee Philippines"/>
            <p:cNvSpPr/>
            <p:nvPr/>
          </p:nvSpPr>
          <p:spPr>
            <a:xfrm>
              <a:off x="0" y="0"/>
              <a:ext cx="2833370" cy="2730373"/>
            </a:xfrm>
            <a:custGeom>
              <a:avLst/>
              <a:gdLst/>
              <a:ahLst/>
              <a:cxnLst/>
              <a:rect l="l" t="t" r="r" b="b"/>
              <a:pathLst>
                <a:path w="2833370" h="2730373">
                  <a:moveTo>
                    <a:pt x="0" y="0"/>
                  </a:moveTo>
                  <a:lnTo>
                    <a:pt x="2833370" y="0"/>
                  </a:lnTo>
                  <a:lnTo>
                    <a:pt x="2833370" y="2730373"/>
                  </a:lnTo>
                  <a:lnTo>
                    <a:pt x="0" y="2730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09882" t="-216101" r="-27511" b="-34019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206126" y="5425912"/>
            <a:ext cx="1654641" cy="1493216"/>
            <a:chOff x="0" y="0"/>
            <a:chExt cx="2112137" cy="1906080"/>
          </a:xfrm>
        </p:grpSpPr>
        <p:sp>
          <p:nvSpPr>
            <p:cNvPr id="19" name="Freeform 19" descr="Demon Slayer: Kimetsu no Yaiba Hashira / Pillar Stickers 2 Inch Die-cut |  Shopee Philippines"/>
            <p:cNvSpPr/>
            <p:nvPr/>
          </p:nvSpPr>
          <p:spPr>
            <a:xfrm>
              <a:off x="0" y="0"/>
              <a:ext cx="2112137" cy="1906016"/>
            </a:xfrm>
            <a:custGeom>
              <a:avLst/>
              <a:gdLst/>
              <a:ahLst/>
              <a:cxnLst/>
              <a:rect l="l" t="t" r="r" b="b"/>
              <a:pathLst>
                <a:path w="2112137" h="1906016">
                  <a:moveTo>
                    <a:pt x="0" y="0"/>
                  </a:moveTo>
                  <a:lnTo>
                    <a:pt x="2112137" y="0"/>
                  </a:lnTo>
                  <a:lnTo>
                    <a:pt x="2112137" y="1906016"/>
                  </a:lnTo>
                  <a:lnTo>
                    <a:pt x="0" y="1906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73581" t="-217715" r="-179030" b="-18384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511843" y="272718"/>
            <a:ext cx="2078384" cy="2280173"/>
            <a:chOff x="0" y="0"/>
            <a:chExt cx="2653043" cy="2910624"/>
          </a:xfrm>
        </p:grpSpPr>
        <p:sp>
          <p:nvSpPr>
            <p:cNvPr id="21" name="Freeform 21" descr="Demon Slayer Vinyl Stickers FULL SET [10 PCS] - Flair Fighter"/>
            <p:cNvSpPr/>
            <p:nvPr/>
          </p:nvSpPr>
          <p:spPr>
            <a:xfrm>
              <a:off x="0" y="0"/>
              <a:ext cx="2653030" cy="2910586"/>
            </a:xfrm>
            <a:custGeom>
              <a:avLst/>
              <a:gdLst/>
              <a:ahLst/>
              <a:cxnLst/>
              <a:rect l="l" t="t" r="r" b="b"/>
              <a:pathLst>
                <a:path w="2653030" h="2910586">
                  <a:moveTo>
                    <a:pt x="0" y="0"/>
                  </a:moveTo>
                  <a:lnTo>
                    <a:pt x="2653030" y="0"/>
                  </a:lnTo>
                  <a:lnTo>
                    <a:pt x="2653030" y="2910586"/>
                  </a:lnTo>
                  <a:lnTo>
                    <a:pt x="0" y="2910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3047" t="-80942" r="-225183" b="-112688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11843" y="2712544"/>
            <a:ext cx="1937136" cy="2259996"/>
            <a:chOff x="0" y="0"/>
            <a:chExt cx="2472741" cy="2884868"/>
          </a:xfrm>
        </p:grpSpPr>
        <p:sp>
          <p:nvSpPr>
            <p:cNvPr id="23" name="Freeform 23" descr="Demon Slayer Vinyl Stickers FULL SET [10 PCS] - Flair Fighter"/>
            <p:cNvSpPr/>
            <p:nvPr/>
          </p:nvSpPr>
          <p:spPr>
            <a:xfrm>
              <a:off x="0" y="0"/>
              <a:ext cx="2472690" cy="2884805"/>
            </a:xfrm>
            <a:custGeom>
              <a:avLst/>
              <a:gdLst/>
              <a:ahLst/>
              <a:cxnLst/>
              <a:rect l="l" t="t" r="r" b="b"/>
              <a:pathLst>
                <a:path w="2472690" h="2884805">
                  <a:moveTo>
                    <a:pt x="0" y="0"/>
                  </a:moveTo>
                  <a:lnTo>
                    <a:pt x="2472690" y="0"/>
                  </a:lnTo>
                  <a:lnTo>
                    <a:pt x="2472690" y="2884805"/>
                  </a:lnTo>
                  <a:lnTo>
                    <a:pt x="0" y="2884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44119" t="-103513" r="-1526" b="-92754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3115124" y="2712534"/>
            <a:ext cx="2280173" cy="2259996"/>
            <a:chOff x="0" y="0"/>
            <a:chExt cx="2910624" cy="2884868"/>
          </a:xfrm>
        </p:grpSpPr>
        <p:sp>
          <p:nvSpPr>
            <p:cNvPr id="25" name="Freeform 25" descr="Demon Slayer Vinyl Stickers FULL SET [10 PCS] - Flair Fighter"/>
            <p:cNvSpPr/>
            <p:nvPr/>
          </p:nvSpPr>
          <p:spPr>
            <a:xfrm>
              <a:off x="0" y="0"/>
              <a:ext cx="2910586" cy="2884805"/>
            </a:xfrm>
            <a:custGeom>
              <a:avLst/>
              <a:gdLst/>
              <a:ahLst/>
              <a:cxnLst/>
              <a:rect l="l" t="t" r="r" b="b"/>
              <a:pathLst>
                <a:path w="2910586" h="2884805">
                  <a:moveTo>
                    <a:pt x="0" y="0"/>
                  </a:moveTo>
                  <a:lnTo>
                    <a:pt x="2910586" y="0"/>
                  </a:lnTo>
                  <a:lnTo>
                    <a:pt x="2910586" y="2884805"/>
                  </a:lnTo>
                  <a:lnTo>
                    <a:pt x="0" y="2884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02943" t="-1081" r="-90685" b="-195172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3193054" y="4936733"/>
            <a:ext cx="2017854" cy="2643386"/>
            <a:chOff x="0" y="0"/>
            <a:chExt cx="2575776" cy="3374263"/>
          </a:xfrm>
        </p:grpSpPr>
        <p:sp>
          <p:nvSpPr>
            <p:cNvPr id="27" name="Freeform 27" descr="Demon Slayer Vinyl Stickers FULL SET [10 PCS] - Flair Fighter"/>
            <p:cNvSpPr/>
            <p:nvPr/>
          </p:nvSpPr>
          <p:spPr>
            <a:xfrm>
              <a:off x="0" y="0"/>
              <a:ext cx="2575814" cy="3374263"/>
            </a:xfrm>
            <a:custGeom>
              <a:avLst/>
              <a:gdLst/>
              <a:ahLst/>
              <a:cxnLst/>
              <a:rect l="l" t="t" r="r" b="b"/>
              <a:pathLst>
                <a:path w="2575814" h="3374263">
                  <a:moveTo>
                    <a:pt x="0" y="0"/>
                  </a:moveTo>
                  <a:lnTo>
                    <a:pt x="2575814" y="0"/>
                  </a:lnTo>
                  <a:lnTo>
                    <a:pt x="2575814" y="3374263"/>
                  </a:lnTo>
                  <a:lnTo>
                    <a:pt x="0" y="337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44502" t="-67337" r="-87289" b="-85943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471479" y="5020644"/>
            <a:ext cx="2159102" cy="2199455"/>
            <a:chOff x="0" y="0"/>
            <a:chExt cx="2756078" cy="2807589"/>
          </a:xfrm>
        </p:grpSpPr>
        <p:sp>
          <p:nvSpPr>
            <p:cNvPr id="29" name="Freeform 29" descr="Demon Slayer Vinyl Stickers FULL SET [10 PCS] - Flair Fighter"/>
            <p:cNvSpPr/>
            <p:nvPr/>
          </p:nvSpPr>
          <p:spPr>
            <a:xfrm>
              <a:off x="0" y="0"/>
              <a:ext cx="2756027" cy="2807589"/>
            </a:xfrm>
            <a:custGeom>
              <a:avLst/>
              <a:gdLst/>
              <a:ahLst/>
              <a:cxnLst/>
              <a:rect l="l" t="t" r="r" b="b"/>
              <a:pathLst>
                <a:path w="2756027" h="2807589">
                  <a:moveTo>
                    <a:pt x="0" y="0"/>
                  </a:moveTo>
                  <a:lnTo>
                    <a:pt x="2756027" y="0"/>
                  </a:lnTo>
                  <a:lnTo>
                    <a:pt x="2756027" y="2807589"/>
                  </a:lnTo>
                  <a:lnTo>
                    <a:pt x="0" y="2807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67239" t="-119400" r="-142863" b="-85006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3006161" y="185265"/>
            <a:ext cx="2471136" cy="2367626"/>
            <a:chOff x="0" y="0"/>
            <a:chExt cx="3154388" cy="3022257"/>
          </a:xfrm>
        </p:grpSpPr>
        <p:sp>
          <p:nvSpPr>
            <p:cNvPr id="31" name="Freeform 31" descr="Demon Slayer Vinyl Stickers FULL SET [10 PCS] - Flair Fighter"/>
            <p:cNvSpPr/>
            <p:nvPr/>
          </p:nvSpPr>
          <p:spPr>
            <a:xfrm>
              <a:off x="0" y="0"/>
              <a:ext cx="3154426" cy="3022219"/>
            </a:xfrm>
            <a:custGeom>
              <a:avLst/>
              <a:gdLst/>
              <a:ahLst/>
              <a:cxnLst/>
              <a:rect l="l" t="t" r="r" b="b"/>
              <a:pathLst>
                <a:path w="3154426" h="3022219">
                  <a:moveTo>
                    <a:pt x="0" y="0"/>
                  </a:moveTo>
                  <a:lnTo>
                    <a:pt x="3154426" y="0"/>
                  </a:lnTo>
                  <a:lnTo>
                    <a:pt x="3154426" y="3022219"/>
                  </a:lnTo>
                  <a:lnTo>
                    <a:pt x="0" y="3022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70934" t="-182784" r="1" b="-1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028700" y="7627744"/>
            <a:ext cx="671210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Elements for you to use!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8380219"/>
            <a:ext cx="1255212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Delete this slide while making final submission.</a:t>
            </a:r>
          </a:p>
        </p:txBody>
      </p:sp>
      <p:sp>
        <p:nvSpPr>
          <p:cNvPr id="34" name="Freeform 34"/>
          <p:cNvSpPr/>
          <p:nvPr/>
        </p:nvSpPr>
        <p:spPr>
          <a:xfrm>
            <a:off x="14668607" y="577257"/>
            <a:ext cx="869200" cy="1792166"/>
          </a:xfrm>
          <a:custGeom>
            <a:avLst/>
            <a:gdLst/>
            <a:ahLst/>
            <a:cxnLst/>
            <a:rect l="l" t="t" r="r" b="b"/>
            <a:pathLst>
              <a:path w="869200" h="1792166">
                <a:moveTo>
                  <a:pt x="0" y="0"/>
                </a:moveTo>
                <a:lnTo>
                  <a:pt x="869200" y="0"/>
                </a:lnTo>
                <a:lnTo>
                  <a:pt x="869200" y="1792165"/>
                </a:lnTo>
                <a:lnTo>
                  <a:pt x="0" y="17921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510847" y="2680299"/>
            <a:ext cx="1184720" cy="1692457"/>
          </a:xfrm>
          <a:custGeom>
            <a:avLst/>
            <a:gdLst/>
            <a:ahLst/>
            <a:cxnLst/>
            <a:rect l="l" t="t" r="r" b="b"/>
            <a:pathLst>
              <a:path w="1184720" h="1692457">
                <a:moveTo>
                  <a:pt x="0" y="0"/>
                </a:moveTo>
                <a:lnTo>
                  <a:pt x="1184720" y="0"/>
                </a:lnTo>
                <a:lnTo>
                  <a:pt x="1184720" y="1692457"/>
                </a:lnTo>
                <a:lnTo>
                  <a:pt x="0" y="169245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850811" y="4601120"/>
            <a:ext cx="2504793" cy="2504793"/>
          </a:xfrm>
          <a:custGeom>
            <a:avLst/>
            <a:gdLst/>
            <a:ahLst/>
            <a:cxnLst/>
            <a:rect l="l" t="t" r="r" b="b"/>
            <a:pathLst>
              <a:path w="2504793" h="2504793">
                <a:moveTo>
                  <a:pt x="0" y="0"/>
                </a:moveTo>
                <a:lnTo>
                  <a:pt x="2504793" y="0"/>
                </a:lnTo>
                <a:lnTo>
                  <a:pt x="2504793" y="2504793"/>
                </a:lnTo>
                <a:lnTo>
                  <a:pt x="0" y="250479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371934" y="393789"/>
            <a:ext cx="1277881" cy="1825545"/>
          </a:xfrm>
          <a:custGeom>
            <a:avLst/>
            <a:gdLst/>
            <a:ahLst/>
            <a:cxnLst/>
            <a:rect l="l" t="t" r="r" b="b"/>
            <a:pathLst>
              <a:path w="1277881" h="1825545">
                <a:moveTo>
                  <a:pt x="0" y="0"/>
                </a:moveTo>
                <a:lnTo>
                  <a:pt x="1277882" y="0"/>
                </a:lnTo>
                <a:lnTo>
                  <a:pt x="1277882" y="1825545"/>
                </a:lnTo>
                <a:lnTo>
                  <a:pt x="0" y="182554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326640" y="2369422"/>
            <a:ext cx="1368470" cy="1954957"/>
          </a:xfrm>
          <a:custGeom>
            <a:avLst/>
            <a:gdLst/>
            <a:ahLst/>
            <a:cxnLst/>
            <a:rect l="l" t="t" r="r" b="b"/>
            <a:pathLst>
              <a:path w="1368470" h="1954957">
                <a:moveTo>
                  <a:pt x="0" y="0"/>
                </a:moveTo>
                <a:lnTo>
                  <a:pt x="1368470" y="0"/>
                </a:lnTo>
                <a:lnTo>
                  <a:pt x="1368470" y="1954957"/>
                </a:lnTo>
                <a:lnTo>
                  <a:pt x="0" y="195495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326640" y="4977512"/>
            <a:ext cx="1489881" cy="2128401"/>
          </a:xfrm>
          <a:custGeom>
            <a:avLst/>
            <a:gdLst/>
            <a:ahLst/>
            <a:cxnLst/>
            <a:rect l="l" t="t" r="r" b="b"/>
            <a:pathLst>
              <a:path w="1489881" h="2128401">
                <a:moveTo>
                  <a:pt x="0" y="0"/>
                </a:moveTo>
                <a:lnTo>
                  <a:pt x="1489881" y="0"/>
                </a:lnTo>
                <a:lnTo>
                  <a:pt x="1489881" y="2128401"/>
                </a:lnTo>
                <a:lnTo>
                  <a:pt x="0" y="212840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5161665" y="8775506"/>
            <a:ext cx="2420538" cy="701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  <a:spcBef>
                <a:spcPct val="0"/>
              </a:spcBef>
            </a:pPr>
            <a:r>
              <a:rPr lang="en-US" sz="452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Arigatō</a:t>
            </a:r>
            <a:endParaRPr lang="en-US" sz="452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62</Words>
  <Application>Microsoft Office PowerPoint</Application>
  <PresentationFormat>Custom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Arimo Bold</vt:lpstr>
      <vt:lpstr>Montserrat</vt:lpstr>
      <vt:lpstr>Arial</vt:lpstr>
      <vt:lpstr>Helvetica World Italics</vt:lpstr>
      <vt:lpstr>Calibri</vt:lpstr>
      <vt:lpstr>Helvetica World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Hackureka PPT Template</dc:title>
  <dc:creator>Niharika Attri</dc:creator>
  <cp:lastModifiedBy>vanshika sharma</cp:lastModifiedBy>
  <cp:revision>4</cp:revision>
  <dcterms:created xsi:type="dcterms:W3CDTF">2006-08-16T00:00:00Z</dcterms:created>
  <dcterms:modified xsi:type="dcterms:W3CDTF">2026-02-03T09:02:45Z</dcterms:modified>
  <dc:identifier>DAG_l1eRlj8</dc:identifier>
</cp:coreProperties>
</file>